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0080625" cy="7559675"/>
  <p:notesSz cx="7772400" cy="10058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p15:clr>
            <a:srgbClr val="A4A3A4"/>
          </p15:clr>
        </p15:guide>
        <p15:guide id="2" pos="31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545"/>
  </p:normalViewPr>
  <p:slideViewPr>
    <p:cSldViewPr snapToGrid="0" snapToObjects="1">
      <p:cViewPr varScale="1">
        <p:scale>
          <a:sx n="71" d="100"/>
          <a:sy n="71" d="100"/>
        </p:scale>
        <p:origin x="2056" y="184"/>
      </p:cViewPr>
      <p:guideLst>
        <p:guide orient="horz" pos="2381"/>
        <p:guide pos="317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Rectangle 1"/>
          <p:cNvSpPr/>
          <p:nvPr/>
        </p:nvSpPr>
        <p:spPr>
          <a:xfrm>
            <a:off x="0" y="0"/>
            <a:ext cx="7772400" cy="10058400"/>
          </a:xfrm>
          <a:prstGeom prst="rect">
            <a:avLst/>
          </a:prstGeom>
          <a:solidFill>
            <a:srgbClr val="FFFFFF"/>
          </a:solidFill>
          <a:ln w="9360">
            <a:noFill/>
          </a:ln>
        </p:spPr>
      </p:sp>
      <p:sp>
        <p:nvSpPr>
          <p:cNvPr id="40" name="CustomShape 2"/>
          <p:cNvSpPr/>
          <p:nvPr/>
        </p:nvSpPr>
        <p:spPr>
          <a:xfrm>
            <a:off x="0" y="0"/>
            <a:ext cx="7772400" cy="10058400"/>
          </a:xfrm>
          <a:prstGeom prst="roundRect">
            <a:avLst>
              <a:gd name="adj" fmla="val 4"/>
            </a:avLst>
          </a:prstGeom>
          <a:solidFill>
            <a:srgbClr val="FFFFFF"/>
          </a:solidFill>
          <a:ln>
            <a:noFill/>
          </a:ln>
        </p:spPr>
        <p:style>
          <a:lnRef idx="0">
            <a:scrgbClr r="0" g="0" b="0"/>
          </a:lnRef>
          <a:fillRef idx="0">
            <a:scrgbClr r="0" g="0" b="0"/>
          </a:fillRef>
          <a:effectRef idx="0">
            <a:scrgbClr r="0" g="0" b="0"/>
          </a:effectRef>
          <a:fontRef idx="minor"/>
        </p:style>
      </p:sp>
      <p:sp>
        <p:nvSpPr>
          <p:cNvPr id="41" name="PlaceHolder 3"/>
          <p:cNvSpPr>
            <a:spLocks noGrp="1"/>
          </p:cNvSpPr>
          <p:nvPr>
            <p:ph type="body"/>
          </p:nvPr>
        </p:nvSpPr>
        <p:spPr>
          <a:xfrm>
            <a:off x="777960" y="4776480"/>
            <a:ext cx="6215040" cy="4522680"/>
          </a:xfrm>
          <a:prstGeom prst="rect">
            <a:avLst/>
          </a:prstGeom>
        </p:spPr>
        <p:txBody>
          <a:bodyPr lIns="0" tIns="0" rIns="0" bIns="0"/>
          <a:lstStyle/>
          <a:p>
            <a:r>
              <a:rPr lang="en-US" sz="1200">
                <a:latin typeface="Times New Roman"/>
              </a:rPr>
              <a:t>Click to edit the notes format</a:t>
            </a:r>
            <a:endParaRPr/>
          </a:p>
        </p:txBody>
      </p:sp>
      <p:sp>
        <p:nvSpPr>
          <p:cNvPr id="42" name="PlaceHolder 4"/>
          <p:cNvSpPr>
            <a:spLocks noGrp="1"/>
          </p:cNvSpPr>
          <p:nvPr>
            <p:ph type="hdr"/>
          </p:nvPr>
        </p:nvSpPr>
        <p:spPr>
          <a:xfrm>
            <a:off x="0" y="-360"/>
            <a:ext cx="3370320" cy="500040"/>
          </a:xfrm>
          <a:prstGeom prst="rect">
            <a:avLst/>
          </a:prstGeom>
        </p:spPr>
        <p:txBody>
          <a:bodyPr lIns="0" tIns="0" rIns="0" bIns="0"/>
          <a:lstStyle/>
          <a:p>
            <a:pPr>
              <a:lnSpc>
                <a:spcPct val="93000"/>
              </a:lnSpc>
            </a:pPr>
            <a:r>
              <a:rPr lang="en-US" sz="1400">
                <a:solidFill>
                  <a:srgbClr val="000000"/>
                </a:solidFill>
                <a:latin typeface="Times New Roman"/>
              </a:rPr>
              <a:t>&lt;header&gt;</a:t>
            </a:r>
            <a:endParaRPr/>
          </a:p>
        </p:txBody>
      </p:sp>
      <p:sp>
        <p:nvSpPr>
          <p:cNvPr id="43" name="PlaceHolder 5"/>
          <p:cNvSpPr>
            <a:spLocks noGrp="1"/>
          </p:cNvSpPr>
          <p:nvPr>
            <p:ph type="dt"/>
          </p:nvPr>
        </p:nvSpPr>
        <p:spPr>
          <a:xfrm>
            <a:off x="4398840" y="-360"/>
            <a:ext cx="3370320" cy="500040"/>
          </a:xfrm>
          <a:prstGeom prst="rect">
            <a:avLst/>
          </a:prstGeom>
        </p:spPr>
        <p:txBody>
          <a:bodyPr lIns="0" tIns="0" rIns="0" bIns="0"/>
          <a:lstStyle/>
          <a:p>
            <a:pPr algn="r">
              <a:lnSpc>
                <a:spcPct val="93000"/>
              </a:lnSpc>
            </a:pPr>
            <a:r>
              <a:rPr lang="en-US" sz="1400">
                <a:solidFill>
                  <a:srgbClr val="000000"/>
                </a:solidFill>
                <a:latin typeface="Times New Roman"/>
              </a:rPr>
              <a:t>&lt;date/time&gt;</a:t>
            </a:r>
            <a:endParaRPr/>
          </a:p>
        </p:txBody>
      </p:sp>
      <p:sp>
        <p:nvSpPr>
          <p:cNvPr id="44" name="PlaceHolder 6"/>
          <p:cNvSpPr>
            <a:spLocks noGrp="1"/>
          </p:cNvSpPr>
          <p:nvPr>
            <p:ph type="ftr"/>
          </p:nvPr>
        </p:nvSpPr>
        <p:spPr>
          <a:xfrm>
            <a:off x="0" y="9554760"/>
            <a:ext cx="3370320" cy="500040"/>
          </a:xfrm>
          <a:prstGeom prst="rect">
            <a:avLst/>
          </a:prstGeom>
        </p:spPr>
        <p:txBody>
          <a:bodyPr lIns="0" tIns="0" rIns="0" bIns="0" anchor="b"/>
          <a:lstStyle/>
          <a:p>
            <a:pPr>
              <a:lnSpc>
                <a:spcPct val="93000"/>
              </a:lnSpc>
            </a:pPr>
            <a:r>
              <a:rPr lang="en-US" sz="1400">
                <a:solidFill>
                  <a:srgbClr val="000000"/>
                </a:solidFill>
                <a:latin typeface="Times New Roman"/>
              </a:rPr>
              <a:t>&lt;footer&gt;</a:t>
            </a:r>
            <a:endParaRPr/>
          </a:p>
        </p:txBody>
      </p:sp>
      <p:sp>
        <p:nvSpPr>
          <p:cNvPr id="45" name="PlaceHolder 7"/>
          <p:cNvSpPr>
            <a:spLocks noGrp="1"/>
          </p:cNvSpPr>
          <p:nvPr>
            <p:ph type="sldNum"/>
          </p:nvPr>
        </p:nvSpPr>
        <p:spPr>
          <a:xfrm>
            <a:off x="4398840" y="9554760"/>
            <a:ext cx="3370320" cy="500040"/>
          </a:xfrm>
          <a:prstGeom prst="rect">
            <a:avLst/>
          </a:prstGeom>
        </p:spPr>
        <p:txBody>
          <a:bodyPr lIns="0" tIns="0" rIns="0" bIns="0" anchor="b"/>
          <a:lstStyle/>
          <a:p>
            <a:pPr algn="r">
              <a:lnSpc>
                <a:spcPct val="93000"/>
              </a:lnSpc>
            </a:pPr>
            <a:fld id="{717B11C9-9D99-4961-AFE2-E4DB270E11E6}" type="slidenum">
              <a:rPr lang="en-US" sz="1400">
                <a:solidFill>
                  <a:srgbClr val="000000"/>
                </a:solidFill>
                <a:latin typeface="Times New Roman"/>
              </a:rPr>
              <a:t>‹#›</a:t>
            </a:fld>
            <a:endParaRPr/>
          </a:p>
        </p:txBody>
      </p:sp>
    </p:spTree>
    <p:extLst>
      <p:ext uri="{BB962C8B-B14F-4D97-AF65-F5344CB8AC3E}">
        <p14:creationId xmlns:p14="http://schemas.microsoft.com/office/powerpoint/2010/main" val="11569477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666400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861467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137729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6306246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076257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407111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433022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2129821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659077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3280" y="301320"/>
            <a:ext cx="9067680" cy="1258920"/>
          </a:xfrm>
          <a:prstGeom prst="rect">
            <a:avLst/>
          </a:prstGeom>
        </p:spPr>
        <p:txBody>
          <a:bodyPr lIns="0" tIns="0" rIns="0" bIns="0" anchor="ctr"/>
          <a:lstStyle/>
          <a:p>
            <a:pPr algn="ctr"/>
            <a:endParaRPr/>
          </a:p>
        </p:txBody>
      </p:sp>
      <p:sp>
        <p:nvSpPr>
          <p:cNvPr id="27" name="PlaceHolder 2"/>
          <p:cNvSpPr>
            <a:spLocks noGrp="1"/>
          </p:cNvSpPr>
          <p:nvPr>
            <p:ph type="body"/>
          </p:nvPr>
        </p:nvSpPr>
        <p:spPr>
          <a:xfrm>
            <a:off x="503280" y="1767960"/>
            <a:ext cx="9067680" cy="2378160"/>
          </a:xfrm>
          <a:prstGeom prst="rect">
            <a:avLst/>
          </a:prstGeom>
        </p:spPr>
        <p:txBody>
          <a:bodyPr lIns="0" tIns="28080" rIns="0" bIns="0"/>
          <a:lstStyle/>
          <a:p>
            <a:endParaRPr/>
          </a:p>
        </p:txBody>
      </p:sp>
      <p:sp>
        <p:nvSpPr>
          <p:cNvPr id="28" name="PlaceHolder 3"/>
          <p:cNvSpPr>
            <a:spLocks noGrp="1"/>
          </p:cNvSpPr>
          <p:nvPr>
            <p:ph type="body"/>
          </p:nvPr>
        </p:nvSpPr>
        <p:spPr>
          <a:xfrm>
            <a:off x="503280" y="4372560"/>
            <a:ext cx="9067680" cy="2378160"/>
          </a:xfrm>
          <a:prstGeom prst="rect">
            <a:avLst/>
          </a:prstGeom>
        </p:spPr>
        <p:txBody>
          <a:bodyPr lIns="0" tIns="2808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3280" y="301320"/>
            <a:ext cx="9067680" cy="1258920"/>
          </a:xfrm>
          <a:prstGeom prst="rect">
            <a:avLst/>
          </a:prstGeom>
        </p:spPr>
        <p:txBody>
          <a:bodyPr lIns="0" tIns="0" rIns="0" bIns="0" anchor="ctr"/>
          <a:lstStyle/>
          <a:p>
            <a:pPr algn="ctr"/>
            <a:endParaRPr/>
          </a:p>
        </p:txBody>
      </p:sp>
      <p:sp>
        <p:nvSpPr>
          <p:cNvPr id="30" name="PlaceHolder 2"/>
          <p:cNvSpPr>
            <a:spLocks noGrp="1"/>
          </p:cNvSpPr>
          <p:nvPr>
            <p:ph type="body"/>
          </p:nvPr>
        </p:nvSpPr>
        <p:spPr>
          <a:xfrm>
            <a:off x="503280" y="1767960"/>
            <a:ext cx="4424760" cy="2378160"/>
          </a:xfrm>
          <a:prstGeom prst="rect">
            <a:avLst/>
          </a:prstGeom>
        </p:spPr>
        <p:txBody>
          <a:bodyPr lIns="0" tIns="28080" rIns="0" bIns="0"/>
          <a:lstStyle/>
          <a:p>
            <a:endParaRPr/>
          </a:p>
        </p:txBody>
      </p:sp>
      <p:sp>
        <p:nvSpPr>
          <p:cNvPr id="31" name="PlaceHolder 3"/>
          <p:cNvSpPr>
            <a:spLocks noGrp="1"/>
          </p:cNvSpPr>
          <p:nvPr>
            <p:ph type="body"/>
          </p:nvPr>
        </p:nvSpPr>
        <p:spPr>
          <a:xfrm>
            <a:off x="5149800" y="1767960"/>
            <a:ext cx="4424760" cy="2378160"/>
          </a:xfrm>
          <a:prstGeom prst="rect">
            <a:avLst/>
          </a:prstGeom>
        </p:spPr>
        <p:txBody>
          <a:bodyPr lIns="0" tIns="28080" rIns="0" bIns="0"/>
          <a:lstStyle/>
          <a:p>
            <a:endParaRPr/>
          </a:p>
        </p:txBody>
      </p:sp>
      <p:sp>
        <p:nvSpPr>
          <p:cNvPr id="32" name="PlaceHolder 4"/>
          <p:cNvSpPr>
            <a:spLocks noGrp="1"/>
          </p:cNvSpPr>
          <p:nvPr>
            <p:ph type="body"/>
          </p:nvPr>
        </p:nvSpPr>
        <p:spPr>
          <a:xfrm>
            <a:off x="5149800" y="4372560"/>
            <a:ext cx="4424760" cy="2378160"/>
          </a:xfrm>
          <a:prstGeom prst="rect">
            <a:avLst/>
          </a:prstGeom>
        </p:spPr>
        <p:txBody>
          <a:bodyPr lIns="0" tIns="28080" rIns="0" bIns="0"/>
          <a:lstStyle/>
          <a:p>
            <a:endParaRPr/>
          </a:p>
        </p:txBody>
      </p:sp>
      <p:sp>
        <p:nvSpPr>
          <p:cNvPr id="33" name="PlaceHolder 5"/>
          <p:cNvSpPr>
            <a:spLocks noGrp="1"/>
          </p:cNvSpPr>
          <p:nvPr>
            <p:ph type="body"/>
          </p:nvPr>
        </p:nvSpPr>
        <p:spPr>
          <a:xfrm>
            <a:off x="503280" y="4372560"/>
            <a:ext cx="4424760" cy="2378160"/>
          </a:xfrm>
          <a:prstGeom prst="rect">
            <a:avLst/>
          </a:prstGeom>
        </p:spPr>
        <p:txBody>
          <a:bodyPr lIns="0" tIns="2808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3280" y="301320"/>
            <a:ext cx="9067680" cy="1258920"/>
          </a:xfrm>
          <a:prstGeom prst="rect">
            <a:avLst/>
          </a:prstGeom>
        </p:spPr>
        <p:txBody>
          <a:bodyPr lIns="0" tIns="0" rIns="0" bIns="0" anchor="ctr"/>
          <a:lstStyle/>
          <a:p>
            <a:pPr algn="ctr"/>
            <a:endParaRPr/>
          </a:p>
        </p:txBody>
      </p:sp>
      <p:sp>
        <p:nvSpPr>
          <p:cNvPr id="35" name="PlaceHolder 2"/>
          <p:cNvSpPr>
            <a:spLocks noGrp="1"/>
          </p:cNvSpPr>
          <p:nvPr>
            <p:ph type="body"/>
          </p:nvPr>
        </p:nvSpPr>
        <p:spPr>
          <a:xfrm>
            <a:off x="503280" y="1767960"/>
            <a:ext cx="9067680" cy="4986360"/>
          </a:xfrm>
          <a:prstGeom prst="rect">
            <a:avLst/>
          </a:prstGeom>
        </p:spPr>
        <p:txBody>
          <a:bodyPr lIns="0" tIns="28080" rIns="0" bIns="0"/>
          <a:lstStyle/>
          <a:p>
            <a:endParaRPr/>
          </a:p>
        </p:txBody>
      </p:sp>
      <p:sp>
        <p:nvSpPr>
          <p:cNvPr id="36" name="PlaceHolder 3"/>
          <p:cNvSpPr>
            <a:spLocks noGrp="1"/>
          </p:cNvSpPr>
          <p:nvPr>
            <p:ph type="body"/>
          </p:nvPr>
        </p:nvSpPr>
        <p:spPr>
          <a:xfrm>
            <a:off x="503280" y="1767960"/>
            <a:ext cx="9067680" cy="4986360"/>
          </a:xfrm>
          <a:prstGeom prst="rect">
            <a:avLst/>
          </a:prstGeom>
        </p:spPr>
        <p:txBody>
          <a:bodyPr lIns="0" tIns="28080" rIns="0" bIns="0"/>
          <a:lstStyle/>
          <a:p>
            <a:endParaRPr/>
          </a:p>
        </p:txBody>
      </p:sp>
      <p:pic>
        <p:nvPicPr>
          <p:cNvPr id="37" name="Picture 36"/>
          <p:cNvPicPr/>
          <p:nvPr/>
        </p:nvPicPr>
        <p:blipFill>
          <a:blip r:embed="rId2"/>
          <a:stretch/>
        </p:blipFill>
        <p:spPr>
          <a:xfrm>
            <a:off x="1912320" y="1767600"/>
            <a:ext cx="6249600" cy="4986360"/>
          </a:xfrm>
          <a:prstGeom prst="rect">
            <a:avLst/>
          </a:prstGeom>
          <a:ln>
            <a:noFill/>
          </a:ln>
        </p:spPr>
      </p:pic>
      <p:pic>
        <p:nvPicPr>
          <p:cNvPr id="38" name="Picture 37"/>
          <p:cNvPicPr/>
          <p:nvPr/>
        </p:nvPicPr>
        <p:blipFill>
          <a:blip r:embed="rId2"/>
          <a:stretch/>
        </p:blipFill>
        <p:spPr>
          <a:xfrm>
            <a:off x="1912320" y="1767600"/>
            <a:ext cx="6249600" cy="498636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3280" y="301320"/>
            <a:ext cx="9067680" cy="1258920"/>
          </a:xfrm>
          <a:prstGeom prst="rect">
            <a:avLst/>
          </a:prstGeom>
        </p:spPr>
        <p:txBody>
          <a:bodyPr lIns="0" tIns="0" rIns="0" bIns="0" anchor="ctr"/>
          <a:lstStyle/>
          <a:p>
            <a:pPr algn="ctr"/>
            <a:endParaRPr/>
          </a:p>
        </p:txBody>
      </p:sp>
      <p:sp>
        <p:nvSpPr>
          <p:cNvPr id="6" name="PlaceHolder 2"/>
          <p:cNvSpPr>
            <a:spLocks noGrp="1"/>
          </p:cNvSpPr>
          <p:nvPr>
            <p:ph type="subTitle"/>
          </p:nvPr>
        </p:nvSpPr>
        <p:spPr>
          <a:xfrm>
            <a:off x="503280" y="1767960"/>
            <a:ext cx="9067680" cy="498636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3280" y="301320"/>
            <a:ext cx="9067680" cy="1258920"/>
          </a:xfrm>
          <a:prstGeom prst="rect">
            <a:avLst/>
          </a:prstGeom>
        </p:spPr>
        <p:txBody>
          <a:bodyPr lIns="0" tIns="0" rIns="0" bIns="0" anchor="ctr"/>
          <a:lstStyle/>
          <a:p>
            <a:pPr algn="ctr"/>
            <a:endParaRPr/>
          </a:p>
        </p:txBody>
      </p:sp>
      <p:sp>
        <p:nvSpPr>
          <p:cNvPr id="8" name="PlaceHolder 2"/>
          <p:cNvSpPr>
            <a:spLocks noGrp="1"/>
          </p:cNvSpPr>
          <p:nvPr>
            <p:ph type="body"/>
          </p:nvPr>
        </p:nvSpPr>
        <p:spPr>
          <a:xfrm>
            <a:off x="503280" y="1767960"/>
            <a:ext cx="9067680" cy="4986360"/>
          </a:xfrm>
          <a:prstGeom prst="rect">
            <a:avLst/>
          </a:prstGeom>
        </p:spPr>
        <p:txBody>
          <a:bodyPr lIns="0" tIns="2808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3280" y="301320"/>
            <a:ext cx="9067680" cy="1258920"/>
          </a:xfrm>
          <a:prstGeom prst="rect">
            <a:avLst/>
          </a:prstGeom>
        </p:spPr>
        <p:txBody>
          <a:bodyPr lIns="0" tIns="0" rIns="0" bIns="0" anchor="ctr"/>
          <a:lstStyle/>
          <a:p>
            <a:pPr algn="ctr"/>
            <a:endParaRPr/>
          </a:p>
        </p:txBody>
      </p:sp>
      <p:sp>
        <p:nvSpPr>
          <p:cNvPr id="10" name="PlaceHolder 2"/>
          <p:cNvSpPr>
            <a:spLocks noGrp="1"/>
          </p:cNvSpPr>
          <p:nvPr>
            <p:ph type="body"/>
          </p:nvPr>
        </p:nvSpPr>
        <p:spPr>
          <a:xfrm>
            <a:off x="503280" y="1767960"/>
            <a:ext cx="4424760" cy="4986360"/>
          </a:xfrm>
          <a:prstGeom prst="rect">
            <a:avLst/>
          </a:prstGeom>
        </p:spPr>
        <p:txBody>
          <a:bodyPr lIns="0" tIns="28080" rIns="0" bIns="0"/>
          <a:lstStyle/>
          <a:p>
            <a:endParaRPr/>
          </a:p>
        </p:txBody>
      </p:sp>
      <p:sp>
        <p:nvSpPr>
          <p:cNvPr id="11" name="PlaceHolder 3"/>
          <p:cNvSpPr>
            <a:spLocks noGrp="1"/>
          </p:cNvSpPr>
          <p:nvPr>
            <p:ph type="body"/>
          </p:nvPr>
        </p:nvSpPr>
        <p:spPr>
          <a:xfrm>
            <a:off x="5149800" y="1767960"/>
            <a:ext cx="4424760" cy="4986360"/>
          </a:xfrm>
          <a:prstGeom prst="rect">
            <a:avLst/>
          </a:prstGeom>
        </p:spPr>
        <p:txBody>
          <a:bodyPr lIns="0" tIns="2808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3280" y="301320"/>
            <a:ext cx="9067680" cy="125892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3280" y="301320"/>
            <a:ext cx="9067680" cy="583704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3280" y="301320"/>
            <a:ext cx="9067680" cy="1258920"/>
          </a:xfrm>
          <a:prstGeom prst="rect">
            <a:avLst/>
          </a:prstGeom>
        </p:spPr>
        <p:txBody>
          <a:bodyPr lIns="0" tIns="0" rIns="0" bIns="0" anchor="ctr"/>
          <a:lstStyle/>
          <a:p>
            <a:pPr algn="ctr"/>
            <a:endParaRPr/>
          </a:p>
        </p:txBody>
      </p:sp>
      <p:sp>
        <p:nvSpPr>
          <p:cNvPr id="15" name="PlaceHolder 2"/>
          <p:cNvSpPr>
            <a:spLocks noGrp="1"/>
          </p:cNvSpPr>
          <p:nvPr>
            <p:ph type="body"/>
          </p:nvPr>
        </p:nvSpPr>
        <p:spPr>
          <a:xfrm>
            <a:off x="503280" y="1767960"/>
            <a:ext cx="4424760" cy="2378160"/>
          </a:xfrm>
          <a:prstGeom prst="rect">
            <a:avLst/>
          </a:prstGeom>
        </p:spPr>
        <p:txBody>
          <a:bodyPr lIns="0" tIns="28080" rIns="0" bIns="0"/>
          <a:lstStyle/>
          <a:p>
            <a:endParaRPr/>
          </a:p>
        </p:txBody>
      </p:sp>
      <p:sp>
        <p:nvSpPr>
          <p:cNvPr id="16" name="PlaceHolder 3"/>
          <p:cNvSpPr>
            <a:spLocks noGrp="1"/>
          </p:cNvSpPr>
          <p:nvPr>
            <p:ph type="body"/>
          </p:nvPr>
        </p:nvSpPr>
        <p:spPr>
          <a:xfrm>
            <a:off x="503280" y="4372560"/>
            <a:ext cx="4424760" cy="2378160"/>
          </a:xfrm>
          <a:prstGeom prst="rect">
            <a:avLst/>
          </a:prstGeom>
        </p:spPr>
        <p:txBody>
          <a:bodyPr lIns="0" tIns="28080" rIns="0" bIns="0"/>
          <a:lstStyle/>
          <a:p>
            <a:endParaRPr/>
          </a:p>
        </p:txBody>
      </p:sp>
      <p:sp>
        <p:nvSpPr>
          <p:cNvPr id="17" name="PlaceHolder 4"/>
          <p:cNvSpPr>
            <a:spLocks noGrp="1"/>
          </p:cNvSpPr>
          <p:nvPr>
            <p:ph type="body"/>
          </p:nvPr>
        </p:nvSpPr>
        <p:spPr>
          <a:xfrm>
            <a:off x="5149800" y="1767960"/>
            <a:ext cx="4424760" cy="4986360"/>
          </a:xfrm>
          <a:prstGeom prst="rect">
            <a:avLst/>
          </a:prstGeom>
        </p:spPr>
        <p:txBody>
          <a:bodyPr lIns="0" tIns="2808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3280" y="301320"/>
            <a:ext cx="9067680" cy="1258920"/>
          </a:xfrm>
          <a:prstGeom prst="rect">
            <a:avLst/>
          </a:prstGeom>
        </p:spPr>
        <p:txBody>
          <a:bodyPr lIns="0" tIns="0" rIns="0" bIns="0" anchor="ctr"/>
          <a:lstStyle/>
          <a:p>
            <a:pPr algn="ctr"/>
            <a:endParaRPr/>
          </a:p>
        </p:txBody>
      </p:sp>
      <p:sp>
        <p:nvSpPr>
          <p:cNvPr id="19" name="PlaceHolder 2"/>
          <p:cNvSpPr>
            <a:spLocks noGrp="1"/>
          </p:cNvSpPr>
          <p:nvPr>
            <p:ph type="body"/>
          </p:nvPr>
        </p:nvSpPr>
        <p:spPr>
          <a:xfrm>
            <a:off x="503280" y="1767960"/>
            <a:ext cx="4424760" cy="4986360"/>
          </a:xfrm>
          <a:prstGeom prst="rect">
            <a:avLst/>
          </a:prstGeom>
        </p:spPr>
        <p:txBody>
          <a:bodyPr lIns="0" tIns="28080" rIns="0" bIns="0"/>
          <a:lstStyle/>
          <a:p>
            <a:endParaRPr/>
          </a:p>
        </p:txBody>
      </p:sp>
      <p:sp>
        <p:nvSpPr>
          <p:cNvPr id="20" name="PlaceHolder 3"/>
          <p:cNvSpPr>
            <a:spLocks noGrp="1"/>
          </p:cNvSpPr>
          <p:nvPr>
            <p:ph type="body"/>
          </p:nvPr>
        </p:nvSpPr>
        <p:spPr>
          <a:xfrm>
            <a:off x="5149800" y="1767960"/>
            <a:ext cx="4424760" cy="2378160"/>
          </a:xfrm>
          <a:prstGeom prst="rect">
            <a:avLst/>
          </a:prstGeom>
        </p:spPr>
        <p:txBody>
          <a:bodyPr lIns="0" tIns="28080" rIns="0" bIns="0"/>
          <a:lstStyle/>
          <a:p>
            <a:endParaRPr/>
          </a:p>
        </p:txBody>
      </p:sp>
      <p:sp>
        <p:nvSpPr>
          <p:cNvPr id="21" name="PlaceHolder 4"/>
          <p:cNvSpPr>
            <a:spLocks noGrp="1"/>
          </p:cNvSpPr>
          <p:nvPr>
            <p:ph type="body"/>
          </p:nvPr>
        </p:nvSpPr>
        <p:spPr>
          <a:xfrm>
            <a:off x="5149800" y="4372560"/>
            <a:ext cx="4424760" cy="2378160"/>
          </a:xfrm>
          <a:prstGeom prst="rect">
            <a:avLst/>
          </a:prstGeom>
        </p:spPr>
        <p:txBody>
          <a:bodyPr lIns="0" tIns="2808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3280" y="301320"/>
            <a:ext cx="9067680" cy="1258920"/>
          </a:xfrm>
          <a:prstGeom prst="rect">
            <a:avLst/>
          </a:prstGeom>
        </p:spPr>
        <p:txBody>
          <a:bodyPr lIns="0" tIns="0" rIns="0" bIns="0" anchor="ctr"/>
          <a:lstStyle/>
          <a:p>
            <a:pPr algn="ctr"/>
            <a:endParaRPr/>
          </a:p>
        </p:txBody>
      </p:sp>
      <p:sp>
        <p:nvSpPr>
          <p:cNvPr id="23" name="PlaceHolder 2"/>
          <p:cNvSpPr>
            <a:spLocks noGrp="1"/>
          </p:cNvSpPr>
          <p:nvPr>
            <p:ph type="body"/>
          </p:nvPr>
        </p:nvSpPr>
        <p:spPr>
          <a:xfrm>
            <a:off x="503280" y="1767960"/>
            <a:ext cx="4424760" cy="2378160"/>
          </a:xfrm>
          <a:prstGeom prst="rect">
            <a:avLst/>
          </a:prstGeom>
        </p:spPr>
        <p:txBody>
          <a:bodyPr lIns="0" tIns="28080" rIns="0" bIns="0"/>
          <a:lstStyle/>
          <a:p>
            <a:endParaRPr/>
          </a:p>
        </p:txBody>
      </p:sp>
      <p:sp>
        <p:nvSpPr>
          <p:cNvPr id="24" name="PlaceHolder 3"/>
          <p:cNvSpPr>
            <a:spLocks noGrp="1"/>
          </p:cNvSpPr>
          <p:nvPr>
            <p:ph type="body"/>
          </p:nvPr>
        </p:nvSpPr>
        <p:spPr>
          <a:xfrm>
            <a:off x="5149800" y="1767960"/>
            <a:ext cx="4424760" cy="2378160"/>
          </a:xfrm>
          <a:prstGeom prst="rect">
            <a:avLst/>
          </a:prstGeom>
        </p:spPr>
        <p:txBody>
          <a:bodyPr lIns="0" tIns="28080" rIns="0" bIns="0"/>
          <a:lstStyle/>
          <a:p>
            <a:endParaRPr/>
          </a:p>
        </p:txBody>
      </p:sp>
      <p:sp>
        <p:nvSpPr>
          <p:cNvPr id="25" name="PlaceHolder 4"/>
          <p:cNvSpPr>
            <a:spLocks noGrp="1"/>
          </p:cNvSpPr>
          <p:nvPr>
            <p:ph type="body"/>
          </p:nvPr>
        </p:nvSpPr>
        <p:spPr>
          <a:xfrm>
            <a:off x="503280" y="4372560"/>
            <a:ext cx="9067680" cy="2378160"/>
          </a:xfrm>
          <a:prstGeom prst="rect">
            <a:avLst/>
          </a:prstGeom>
        </p:spPr>
        <p:txBody>
          <a:bodyPr lIns="0" tIns="2808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3280" y="301320"/>
            <a:ext cx="9067680" cy="1258920"/>
          </a:xfrm>
          <a:prstGeom prst="rect">
            <a:avLst/>
          </a:prstGeom>
        </p:spPr>
        <p:txBody>
          <a:bodyPr lIns="0" tIns="0" rIns="0" bIns="0" anchor="ctr"/>
          <a:lstStyle/>
          <a:p>
            <a:pPr algn="ctr"/>
            <a:r>
              <a:rPr lang="en-US" sz="4400">
                <a:latin typeface="Arial"/>
              </a:rPr>
              <a:t>Click to edit the title text format</a:t>
            </a:r>
            <a:endParaRPr/>
          </a:p>
        </p:txBody>
      </p:sp>
      <p:sp>
        <p:nvSpPr>
          <p:cNvPr id="6" name="PlaceHolder 2"/>
          <p:cNvSpPr>
            <a:spLocks noGrp="1"/>
          </p:cNvSpPr>
          <p:nvPr>
            <p:ph type="body"/>
          </p:nvPr>
        </p:nvSpPr>
        <p:spPr>
          <a:xfrm>
            <a:off x="503280" y="1767960"/>
            <a:ext cx="9067680" cy="4986360"/>
          </a:xfrm>
          <a:prstGeom prst="rect">
            <a:avLst/>
          </a:prstGeom>
        </p:spPr>
        <p:txBody>
          <a:bodyPr lIns="0" tIns="28080" rIns="0" bIns="0"/>
          <a:lstStyle/>
          <a:p>
            <a:r>
              <a:rPr lang="en-US" sz="3200">
                <a:latin typeface="Arial"/>
              </a:rPr>
              <a:t>Click to edit the outline text format</a:t>
            </a:r>
            <a:endParaRPr/>
          </a:p>
          <a:p>
            <a:pPr lvl="1"/>
            <a:r>
              <a:rPr lang="en-US" sz="2800">
                <a:latin typeface="Arial"/>
              </a:rPr>
              <a:t>Second Outline Level</a:t>
            </a:r>
            <a:endParaRPr/>
          </a:p>
          <a:p>
            <a:pPr lvl="2">
              <a:buFont typeface="Times New Roman"/>
              <a:buChar char="•"/>
            </a:pPr>
            <a:r>
              <a:rPr lang="en-US" sz="2400">
                <a:latin typeface="Arial"/>
              </a:rPr>
              <a:t>Third Outline Level</a:t>
            </a:r>
            <a:endParaRPr/>
          </a:p>
          <a:p>
            <a:pPr lvl="3">
              <a:buFont typeface="Times New Roman"/>
              <a:buChar char="–"/>
            </a:pPr>
            <a:r>
              <a:rPr lang="en-US" sz="2000">
                <a:latin typeface="Arial"/>
              </a:rPr>
              <a:t>Fourth Outline Level</a:t>
            </a:r>
            <a:endParaRPr/>
          </a:p>
          <a:p>
            <a:pPr lvl="4">
              <a:buFont typeface="Times New Roman"/>
              <a:buChar char="»"/>
            </a:pPr>
            <a:r>
              <a:rPr lang="en-US" sz="2000">
                <a:latin typeface="Arial"/>
              </a:rPr>
              <a:t>Fifth Outline Level</a:t>
            </a:r>
            <a:endParaRPr/>
          </a:p>
          <a:p>
            <a:pPr lvl="5">
              <a:buFont typeface="Times New Roman"/>
              <a:buChar char="»"/>
            </a:pPr>
            <a:r>
              <a:rPr lang="en-US" sz="2000">
                <a:latin typeface="Arial"/>
              </a:rPr>
              <a:t>Sixth Outline Level</a:t>
            </a:r>
            <a:endParaRPr/>
          </a:p>
          <a:p>
            <a:pPr lvl="6">
              <a:buFont typeface="Times New Roman"/>
              <a:buChar char="»"/>
            </a:pPr>
            <a:r>
              <a:rPr lang="en-US" sz="2000">
                <a:latin typeface="Arial"/>
              </a:rPr>
              <a:t>Seventh Outline Level</a:t>
            </a:r>
            <a:endParaRPr/>
          </a:p>
        </p:txBody>
      </p:sp>
      <p:sp>
        <p:nvSpPr>
          <p:cNvPr id="2" name="PlaceHolder 3"/>
          <p:cNvSpPr>
            <a:spLocks noGrp="1"/>
          </p:cNvSpPr>
          <p:nvPr>
            <p:ph type="dt"/>
          </p:nvPr>
        </p:nvSpPr>
        <p:spPr>
          <a:xfrm>
            <a:off x="502920" y="6886440"/>
            <a:ext cx="2344680" cy="517680"/>
          </a:xfrm>
          <a:prstGeom prst="rect">
            <a:avLst/>
          </a:prstGeom>
        </p:spPr>
        <p:txBody>
          <a:bodyPr lIns="0" tIns="0" rIns="0" bIns="0"/>
          <a:lstStyle/>
          <a:p>
            <a:r>
              <a:rPr lang="en-US">
                <a:latin typeface="Arial"/>
              </a:rPr>
              <a:t>&lt;date/time&gt;</a:t>
            </a:r>
            <a:endParaRPr/>
          </a:p>
        </p:txBody>
      </p:sp>
      <p:sp>
        <p:nvSpPr>
          <p:cNvPr id="3" name="PlaceHolder 4"/>
          <p:cNvSpPr>
            <a:spLocks noGrp="1"/>
          </p:cNvSpPr>
          <p:nvPr>
            <p:ph type="ftr"/>
          </p:nvPr>
        </p:nvSpPr>
        <p:spPr>
          <a:xfrm>
            <a:off x="3448080" y="6886440"/>
            <a:ext cx="3192480" cy="517680"/>
          </a:xfrm>
          <a:prstGeom prst="rect">
            <a:avLst/>
          </a:prstGeom>
        </p:spPr>
        <p:txBody>
          <a:bodyPr lIns="0" tIns="0" rIns="0" bIns="0"/>
          <a:lstStyle/>
          <a:p>
            <a:r>
              <a:rPr lang="en-US">
                <a:latin typeface="Arial"/>
              </a:rPr>
              <a:t>&lt;footer&gt;</a:t>
            </a:r>
            <a:endParaRPr/>
          </a:p>
        </p:txBody>
      </p:sp>
      <p:sp>
        <p:nvSpPr>
          <p:cNvPr id="4" name="PlaceHolder 5"/>
          <p:cNvSpPr>
            <a:spLocks noGrp="1"/>
          </p:cNvSpPr>
          <p:nvPr>
            <p:ph type="sldNum"/>
          </p:nvPr>
        </p:nvSpPr>
        <p:spPr>
          <a:xfrm>
            <a:off x="7227720" y="6886440"/>
            <a:ext cx="2345040" cy="517680"/>
          </a:xfrm>
          <a:prstGeom prst="rect">
            <a:avLst/>
          </a:prstGeom>
        </p:spPr>
        <p:txBody>
          <a:bodyPr lIns="0" tIns="0" rIns="0" bIns="0"/>
          <a:lstStyle/>
          <a:p>
            <a:fld id="{B23AA993-2460-43F8-B38E-F57237201611}" type="slidenum">
              <a:rPr lang="en-US">
                <a:latin typeface="Arial"/>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 name="TextShape 1"/>
          <p:cNvSpPr txBox="1"/>
          <p:nvPr/>
        </p:nvSpPr>
        <p:spPr>
          <a:xfrm>
            <a:off x="502920" y="345960"/>
            <a:ext cx="9070920" cy="1263600"/>
          </a:xfrm>
          <a:prstGeom prst="rect">
            <a:avLst/>
          </a:prstGeom>
          <a:noFill/>
          <a:ln>
            <a:noFill/>
          </a:ln>
        </p:spPr>
        <p:txBody>
          <a:bodyPr lIns="0" tIns="0" rIns="0" bIns="0" anchor="ctr"/>
          <a:lstStyle/>
          <a:p>
            <a:pPr algn="ctr"/>
            <a:endParaRPr/>
          </a:p>
        </p:txBody>
      </p:sp>
      <p:sp>
        <p:nvSpPr>
          <p:cNvPr id="47" name="TextShape 2"/>
          <p:cNvSpPr txBox="1"/>
          <p:nvPr/>
        </p:nvSpPr>
        <p:spPr>
          <a:xfrm>
            <a:off x="502920" y="1155225"/>
            <a:ext cx="9070920" cy="4989600"/>
          </a:xfrm>
          <a:prstGeom prst="rect">
            <a:avLst/>
          </a:prstGeom>
          <a:noFill/>
          <a:ln>
            <a:noFill/>
          </a:ln>
        </p:spPr>
        <p:txBody>
          <a:bodyPr lIns="0" tIns="42480" rIns="0" bIns="0" anchor="ctr"/>
          <a:lstStyle/>
          <a:p>
            <a:pPr algn="ctr">
              <a:lnSpc>
                <a:spcPct val="93000"/>
              </a:lnSpc>
            </a:pPr>
            <a:r>
              <a:rPr lang="en-US" sz="4800" dirty="0">
                <a:solidFill>
                  <a:srgbClr val="000000"/>
                </a:solidFill>
                <a:latin typeface="Arial"/>
              </a:rPr>
              <a:t>What competing interests emerged in the U.S. during the “Era of Good Feelings”</a:t>
            </a:r>
            <a:r>
              <a:rPr lang="en-US" sz="4800" dirty="0" smtClean="0">
                <a:solidFill>
                  <a:srgbClr val="000000"/>
                </a:solidFill>
                <a:latin typeface="Arial"/>
              </a:rPr>
              <a:t>?</a:t>
            </a:r>
          </a:p>
          <a:p>
            <a:pPr algn="ctr">
              <a:lnSpc>
                <a:spcPct val="93000"/>
              </a:lnSpc>
            </a:pPr>
            <a:endParaRPr lang="en-US" sz="4800" dirty="0">
              <a:solidFill>
                <a:srgbClr val="000000"/>
              </a:solidFill>
              <a:latin typeface="Arial"/>
            </a:endParaRPr>
          </a:p>
          <a:p>
            <a:pPr algn="ctr">
              <a:lnSpc>
                <a:spcPct val="93000"/>
              </a:lnSpc>
            </a:pPr>
            <a:r>
              <a:rPr lang="en-US" sz="4800" dirty="0" smtClean="0">
                <a:solidFill>
                  <a:srgbClr val="000000"/>
                </a:solidFill>
                <a:latin typeface="Arial"/>
              </a:rPr>
              <a:t>Nationalism vs. Sectionalism</a:t>
            </a:r>
            <a:endParaRPr dirty="0"/>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 name="TextShape 1"/>
          <p:cNvSpPr txBox="1"/>
          <p:nvPr/>
        </p:nvSpPr>
        <p:spPr>
          <a:xfrm>
            <a:off x="529920" y="-119160"/>
            <a:ext cx="9070920" cy="1262160"/>
          </a:xfrm>
          <a:prstGeom prst="rect">
            <a:avLst/>
          </a:prstGeom>
          <a:noFill/>
          <a:ln>
            <a:noFill/>
          </a:ln>
        </p:spPr>
        <p:txBody>
          <a:bodyPr lIns="0" tIns="38880" rIns="0" bIns="0" anchor="ctr"/>
          <a:lstStyle/>
          <a:p>
            <a:pPr algn="ctr">
              <a:lnSpc>
                <a:spcPct val="93000"/>
              </a:lnSpc>
            </a:pPr>
            <a:r>
              <a:rPr lang="en-US" sz="4400" u="sng">
                <a:solidFill>
                  <a:srgbClr val="000000"/>
                </a:solidFill>
                <a:latin typeface="Arial"/>
              </a:rPr>
              <a:t>Nationalism</a:t>
            </a:r>
            <a:endParaRPr/>
          </a:p>
        </p:txBody>
      </p:sp>
      <p:sp>
        <p:nvSpPr>
          <p:cNvPr id="49" name="TextShape 2"/>
          <p:cNvSpPr txBox="1"/>
          <p:nvPr/>
        </p:nvSpPr>
        <p:spPr>
          <a:xfrm>
            <a:off x="228600" y="1142640"/>
            <a:ext cx="9601200" cy="5614920"/>
          </a:xfrm>
          <a:prstGeom prst="rect">
            <a:avLst/>
          </a:prstGeom>
          <a:noFill/>
          <a:ln>
            <a:noFill/>
          </a:ln>
        </p:spPr>
        <p:txBody>
          <a:bodyPr lIns="0" tIns="28080" rIns="0" bIns="0"/>
          <a:lstStyle/>
          <a:p>
            <a:pPr marL="514350" indent="-514350">
              <a:lnSpc>
                <a:spcPct val="93000"/>
              </a:lnSpc>
              <a:buFont typeface="Arial"/>
              <a:buChar char="•"/>
            </a:pPr>
            <a:r>
              <a:rPr lang="en-US" sz="3200" dirty="0" smtClean="0">
                <a:solidFill>
                  <a:srgbClr val="000000"/>
                </a:solidFill>
                <a:latin typeface="Arial"/>
                <a:ea typeface="Arial"/>
              </a:rPr>
              <a:t>A </a:t>
            </a:r>
            <a:r>
              <a:rPr lang="en-US" sz="3200" dirty="0">
                <a:solidFill>
                  <a:srgbClr val="000000"/>
                </a:solidFill>
                <a:latin typeface="Arial"/>
                <a:ea typeface="Arial"/>
              </a:rPr>
              <a:t>strong feeling of devotion or loyalty to one nation over others:  </a:t>
            </a:r>
            <a:r>
              <a:rPr lang="en-US" sz="3200" dirty="0" smtClean="0">
                <a:solidFill>
                  <a:srgbClr val="000000"/>
                </a:solidFill>
                <a:latin typeface="Arial"/>
                <a:ea typeface="Arial"/>
              </a:rPr>
              <a:t>Patriotism</a:t>
            </a:r>
          </a:p>
          <a:p>
            <a:pPr marL="285750" indent="-285750">
              <a:lnSpc>
                <a:spcPct val="93000"/>
              </a:lnSpc>
              <a:buFont typeface="Arial"/>
              <a:buChar char="•"/>
            </a:pPr>
            <a:endParaRPr dirty="0"/>
          </a:p>
          <a:p>
            <a:pPr marL="514350" indent="-514350">
              <a:lnSpc>
                <a:spcPct val="93000"/>
              </a:lnSpc>
              <a:buFont typeface="Arial"/>
              <a:buChar char="•"/>
            </a:pPr>
            <a:r>
              <a:rPr lang="en-US" sz="3200" dirty="0" smtClean="0">
                <a:solidFill>
                  <a:srgbClr val="000000"/>
                </a:solidFill>
                <a:latin typeface="Arial"/>
                <a:ea typeface="Arial"/>
              </a:rPr>
              <a:t>The </a:t>
            </a:r>
            <a:r>
              <a:rPr lang="en-US" sz="3200" dirty="0">
                <a:solidFill>
                  <a:srgbClr val="000000"/>
                </a:solidFill>
                <a:latin typeface="Arial"/>
                <a:ea typeface="Arial"/>
              </a:rPr>
              <a:t>idea that people living in a politically-defined area and sharing certain cultural characteristics share a common interest:  the Nation (different concept than the State</a:t>
            </a:r>
            <a:r>
              <a:rPr lang="en-US" sz="3200" dirty="0" smtClean="0">
                <a:solidFill>
                  <a:srgbClr val="000000"/>
                </a:solidFill>
                <a:latin typeface="Arial"/>
                <a:ea typeface="Arial"/>
              </a:rPr>
              <a:t>)</a:t>
            </a:r>
          </a:p>
          <a:p>
            <a:pPr>
              <a:lnSpc>
                <a:spcPct val="93000"/>
              </a:lnSpc>
            </a:pPr>
            <a:endParaRPr dirty="0"/>
          </a:p>
          <a:p>
            <a:pPr marL="914400" lvl="1" indent="-457200">
              <a:lnSpc>
                <a:spcPct val="93000"/>
              </a:lnSpc>
              <a:buFont typeface="Arial"/>
              <a:buChar char="•"/>
            </a:pPr>
            <a:r>
              <a:rPr lang="en-US" sz="2600" dirty="0">
                <a:solidFill>
                  <a:srgbClr val="000000"/>
                </a:solidFill>
                <a:latin typeface="Arial"/>
                <a:ea typeface="Arial"/>
              </a:rPr>
              <a:t>This idea drives people to act in the interest of </a:t>
            </a:r>
            <a:r>
              <a:rPr lang="en-US" sz="2600" dirty="0">
                <a:solidFill>
                  <a:srgbClr val="000000"/>
                </a:solidFill>
                <a:latin typeface="Arial"/>
              </a:rPr>
              <a:t>their perceived nation, and sometimes to think less of those belonging to other sub-national cultures</a:t>
            </a:r>
            <a:r>
              <a:rPr lang="en-US" sz="2600" dirty="0" smtClean="0">
                <a:solidFill>
                  <a:srgbClr val="000000"/>
                </a:solidFill>
                <a:latin typeface="Arial"/>
              </a:rPr>
              <a:t>.</a:t>
            </a:r>
          </a:p>
          <a:p>
            <a:pPr lvl="1">
              <a:lnSpc>
                <a:spcPct val="93000"/>
              </a:lnSpc>
            </a:pPr>
            <a:endParaRPr dirty="0"/>
          </a:p>
          <a:p>
            <a:pPr marL="914400" lvl="1" indent="-457200">
              <a:lnSpc>
                <a:spcPct val="93000"/>
              </a:lnSpc>
              <a:buFont typeface="Arial"/>
              <a:buChar char="•"/>
            </a:pPr>
            <a:r>
              <a:rPr lang="en-US" sz="2600" dirty="0">
                <a:solidFill>
                  <a:srgbClr val="000000"/>
                </a:solidFill>
                <a:latin typeface="Arial"/>
                <a:ea typeface="Arial"/>
              </a:rPr>
              <a:t>It also drives people of a common ethnic group </a:t>
            </a:r>
            <a:r>
              <a:rPr lang="en-US" sz="2600" dirty="0">
                <a:solidFill>
                  <a:srgbClr val="000000"/>
                </a:solidFill>
                <a:latin typeface="Arial"/>
              </a:rPr>
              <a:t>to seek self-rule in their own nation.</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u="sng">
                <a:solidFill>
                  <a:srgbClr val="000000"/>
                </a:solidFill>
                <a:latin typeface="Arial"/>
              </a:rPr>
              <a:t>Sectionalism</a:t>
            </a:r>
            <a:endParaRPr/>
          </a:p>
        </p:txBody>
      </p:sp>
      <p:sp>
        <p:nvSpPr>
          <p:cNvPr id="51" name="TextShape 2"/>
          <p:cNvSpPr txBox="1"/>
          <p:nvPr/>
        </p:nvSpPr>
        <p:spPr>
          <a:xfrm>
            <a:off x="502920" y="1768320"/>
            <a:ext cx="9070920" cy="4989600"/>
          </a:xfrm>
          <a:prstGeom prst="rect">
            <a:avLst/>
          </a:prstGeom>
          <a:noFill/>
          <a:ln>
            <a:noFill/>
          </a:ln>
        </p:spPr>
        <p:txBody>
          <a:bodyPr lIns="0" tIns="35280" rIns="0" bIns="0"/>
          <a:lstStyle/>
          <a:p>
            <a:pPr>
              <a:lnSpc>
                <a:spcPct val="93000"/>
              </a:lnSpc>
            </a:pPr>
            <a:r>
              <a:rPr lang="en-US" sz="4000" dirty="0">
                <a:solidFill>
                  <a:srgbClr val="000000"/>
                </a:solidFill>
                <a:latin typeface="Arial"/>
              </a:rPr>
              <a:t>Concern only for the interests of one part of a country (typically one's own).</a:t>
            </a:r>
            <a:endParaRPr dirty="0"/>
          </a:p>
          <a:p>
            <a:pPr>
              <a:lnSpc>
                <a:spcPct val="93000"/>
              </a:lnSpc>
            </a:pPr>
            <a:endParaRPr dirty="0"/>
          </a:p>
          <a:p>
            <a:pPr marL="457200" indent="-457200">
              <a:lnSpc>
                <a:spcPct val="93000"/>
              </a:lnSpc>
              <a:buFont typeface="Arial"/>
              <a:buChar char="•"/>
            </a:pPr>
            <a:r>
              <a:rPr lang="en-US" sz="3200" dirty="0">
                <a:solidFill>
                  <a:srgbClr val="000000"/>
                </a:solidFill>
                <a:latin typeface="Arial"/>
              </a:rPr>
              <a:t>Most often used to describe the divided regional loyalties of the North and the South, but can be used in other instances as well. </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 name="TextShape 1"/>
          <p:cNvSpPr txBox="1"/>
          <p:nvPr/>
        </p:nvSpPr>
        <p:spPr>
          <a:xfrm>
            <a:off x="529920" y="328444"/>
            <a:ext cx="9070920" cy="6262323"/>
          </a:xfrm>
          <a:prstGeom prst="rect">
            <a:avLst/>
          </a:prstGeom>
          <a:noFill/>
          <a:ln>
            <a:noFill/>
          </a:ln>
        </p:spPr>
        <p:txBody>
          <a:bodyPr lIns="0" tIns="38880" rIns="0" bIns="0" anchor="ctr"/>
          <a:lstStyle/>
          <a:p>
            <a:pPr algn="ctr">
              <a:lnSpc>
                <a:spcPct val="93000"/>
              </a:lnSpc>
            </a:pPr>
            <a:r>
              <a:rPr lang="en-US" sz="4400" dirty="0">
                <a:solidFill>
                  <a:srgbClr val="000000"/>
                </a:solidFill>
                <a:latin typeface="Arial"/>
              </a:rPr>
              <a:t>Can you use each term in a </a:t>
            </a:r>
            <a:r>
              <a:rPr lang="en-US" sz="4400" dirty="0" smtClean="0">
                <a:solidFill>
                  <a:srgbClr val="000000"/>
                </a:solidFill>
                <a:latin typeface="Arial"/>
              </a:rPr>
              <a:t>sentence that shows its meaning?  </a:t>
            </a:r>
            <a:r>
              <a:rPr lang="en-US" sz="3200" dirty="0" smtClean="0">
                <a:solidFill>
                  <a:srgbClr val="000000"/>
                </a:solidFill>
                <a:latin typeface="Arial"/>
              </a:rPr>
              <a:t>(</a:t>
            </a:r>
            <a:r>
              <a:rPr lang="en-US" sz="3200" dirty="0">
                <a:solidFill>
                  <a:srgbClr val="000000"/>
                </a:solidFill>
                <a:latin typeface="Arial"/>
              </a:rPr>
              <a:t>It does not have to be history related</a:t>
            </a:r>
            <a:r>
              <a:rPr lang="en-US" sz="3200" dirty="0" smtClean="0">
                <a:solidFill>
                  <a:srgbClr val="000000"/>
                </a:solidFill>
                <a:latin typeface="Arial"/>
              </a:rPr>
              <a:t>)</a:t>
            </a:r>
          </a:p>
          <a:p>
            <a:pPr algn="ctr">
              <a:lnSpc>
                <a:spcPct val="93000"/>
              </a:lnSpc>
            </a:pPr>
            <a:endParaRPr lang="en-US" sz="3200" dirty="0" smtClean="0">
              <a:solidFill>
                <a:srgbClr val="000000"/>
              </a:solidFill>
              <a:latin typeface="Arial"/>
            </a:endParaRPr>
          </a:p>
          <a:p>
            <a:pPr algn="ctr">
              <a:lnSpc>
                <a:spcPct val="93000"/>
              </a:lnSpc>
            </a:pPr>
            <a:endParaRPr lang="en-US" sz="3200" dirty="0">
              <a:solidFill>
                <a:srgbClr val="000000"/>
              </a:solidFill>
              <a:latin typeface="Arial"/>
            </a:endParaRPr>
          </a:p>
          <a:p>
            <a:pPr algn="ctr">
              <a:lnSpc>
                <a:spcPct val="93000"/>
              </a:lnSpc>
            </a:pPr>
            <a:r>
              <a:rPr lang="en-US" sz="4400" dirty="0" smtClean="0">
                <a:solidFill>
                  <a:srgbClr val="000000"/>
                </a:solidFill>
                <a:latin typeface="Arial"/>
              </a:rPr>
              <a:t>Can you represent the term with a drawing?  </a:t>
            </a:r>
          </a:p>
          <a:p>
            <a:pPr algn="ctr">
              <a:lnSpc>
                <a:spcPct val="93000"/>
              </a:lnSpc>
            </a:pPr>
            <a:r>
              <a:rPr lang="en-US" sz="3200" dirty="0" smtClean="0">
                <a:solidFill>
                  <a:srgbClr val="000000"/>
                </a:solidFill>
                <a:latin typeface="Arial"/>
              </a:rPr>
              <a:t>(Capturing </a:t>
            </a:r>
            <a:r>
              <a:rPr lang="en-US" sz="3200" i="1" dirty="0" smtClean="0">
                <a:solidFill>
                  <a:srgbClr val="000000"/>
                </a:solidFill>
                <a:latin typeface="Arial"/>
              </a:rPr>
              <a:t>concepts </a:t>
            </a:r>
            <a:r>
              <a:rPr lang="en-US" sz="3200" dirty="0" smtClean="0">
                <a:solidFill>
                  <a:srgbClr val="000000"/>
                </a:solidFill>
                <a:latin typeface="Arial"/>
              </a:rPr>
              <a:t>like these visually is hard, but if you can do it, then you really get the concept.)</a:t>
            </a:r>
          </a:p>
          <a:p>
            <a:pPr algn="ctr">
              <a:lnSpc>
                <a:spcPct val="93000"/>
              </a:lnSpc>
            </a:pPr>
            <a:endParaRPr lang="en-US" sz="4400" dirty="0">
              <a:solidFill>
                <a:srgbClr val="000000"/>
              </a:solidFill>
              <a:latin typeface="Arial"/>
            </a:endParaRPr>
          </a:p>
          <a:p>
            <a:pPr algn="ctr">
              <a:lnSpc>
                <a:spcPct val="93000"/>
              </a:lnSpc>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a:solidFill>
                  <a:srgbClr val="000000"/>
                </a:solidFill>
                <a:latin typeface="Arial"/>
              </a:rPr>
              <a:t>Examples?</a:t>
            </a:r>
            <a:endParaRPr/>
          </a:p>
        </p:txBody>
      </p:sp>
      <p:sp>
        <p:nvSpPr>
          <p:cNvPr id="55" name="TextShape 2"/>
          <p:cNvSpPr txBox="1"/>
          <p:nvPr/>
        </p:nvSpPr>
        <p:spPr>
          <a:xfrm>
            <a:off x="502920" y="1768320"/>
            <a:ext cx="9070920" cy="4989600"/>
          </a:xfrm>
          <a:prstGeom prst="rect">
            <a:avLst/>
          </a:prstGeom>
          <a:noFill/>
          <a:ln>
            <a:noFill/>
          </a:ln>
        </p:spPr>
        <p:txBody>
          <a:bodyPr lIns="0" tIns="28080" rIns="0" bIns="0"/>
          <a:lstStyle/>
          <a:p>
            <a:pPr>
              <a:lnSpc>
                <a:spcPct val="93000"/>
              </a:lnSpc>
            </a:pPr>
            <a:r>
              <a:rPr lang="en-US" sz="3600" dirty="0">
                <a:solidFill>
                  <a:srgbClr val="000000"/>
                </a:solidFill>
                <a:latin typeface="Arial"/>
              </a:rPr>
              <a:t>Events that demonstrated </a:t>
            </a:r>
            <a:r>
              <a:rPr lang="en-US" sz="3600" u="sng" dirty="0">
                <a:solidFill>
                  <a:srgbClr val="000000"/>
                </a:solidFill>
                <a:latin typeface="Arial"/>
              </a:rPr>
              <a:t>nationalism</a:t>
            </a:r>
            <a:r>
              <a:rPr lang="en-US" sz="3600" dirty="0">
                <a:solidFill>
                  <a:srgbClr val="000000"/>
                </a:solidFill>
                <a:latin typeface="Arial"/>
              </a:rPr>
              <a:t>:</a:t>
            </a:r>
            <a:endParaRPr sz="2000" dirty="0"/>
          </a:p>
          <a:p>
            <a:pPr marL="914400" lvl="1" indent="-457200">
              <a:lnSpc>
                <a:spcPct val="93000"/>
              </a:lnSpc>
              <a:buSzPct val="45000"/>
              <a:buFont typeface="Arial"/>
              <a:buChar char="•"/>
            </a:pPr>
            <a:r>
              <a:rPr lang="en-US" sz="3200" dirty="0">
                <a:solidFill>
                  <a:srgbClr val="000000"/>
                </a:solidFill>
                <a:latin typeface="Arial"/>
              </a:rPr>
              <a:t>War of 1812</a:t>
            </a:r>
            <a:endParaRPr sz="2000" dirty="0"/>
          </a:p>
          <a:p>
            <a:pPr marL="914400" lvl="1" indent="-457200">
              <a:lnSpc>
                <a:spcPct val="93000"/>
              </a:lnSpc>
              <a:buSzPct val="45000"/>
              <a:buFont typeface="Arial"/>
              <a:buChar char="•"/>
            </a:pPr>
            <a:r>
              <a:rPr lang="en-US" sz="3200" dirty="0">
                <a:solidFill>
                  <a:srgbClr val="000000"/>
                </a:solidFill>
                <a:latin typeface="Arial"/>
              </a:rPr>
              <a:t>Louisiana Purchase</a:t>
            </a:r>
            <a:endParaRPr sz="2000" dirty="0"/>
          </a:p>
          <a:p>
            <a:pPr lvl="1">
              <a:lnSpc>
                <a:spcPct val="93000"/>
              </a:lnSpc>
            </a:pPr>
            <a:endParaRPr lang="en-US" sz="2000" dirty="0" smtClean="0"/>
          </a:p>
          <a:p>
            <a:pPr lvl="1">
              <a:lnSpc>
                <a:spcPct val="93000"/>
              </a:lnSpc>
            </a:pPr>
            <a:endParaRPr sz="2000" dirty="0"/>
          </a:p>
          <a:p>
            <a:pPr>
              <a:lnSpc>
                <a:spcPct val="93000"/>
              </a:lnSpc>
            </a:pPr>
            <a:r>
              <a:rPr lang="en-US" sz="3600" dirty="0">
                <a:solidFill>
                  <a:srgbClr val="000000"/>
                </a:solidFill>
                <a:latin typeface="Arial"/>
              </a:rPr>
              <a:t>Events that demonstrated </a:t>
            </a:r>
            <a:r>
              <a:rPr lang="en-US" sz="3600" u="sng" dirty="0">
                <a:solidFill>
                  <a:srgbClr val="000000"/>
                </a:solidFill>
                <a:latin typeface="Arial"/>
              </a:rPr>
              <a:t>sectionalism</a:t>
            </a:r>
            <a:r>
              <a:rPr lang="en-US" sz="3600" dirty="0">
                <a:solidFill>
                  <a:srgbClr val="000000"/>
                </a:solidFill>
                <a:latin typeface="Arial"/>
              </a:rPr>
              <a:t>:</a:t>
            </a:r>
            <a:endParaRPr sz="2000" dirty="0"/>
          </a:p>
          <a:p>
            <a:pPr marL="914400" lvl="1" indent="-457200">
              <a:lnSpc>
                <a:spcPct val="93000"/>
              </a:lnSpc>
              <a:buSzPct val="45000"/>
              <a:buFont typeface="Arial"/>
              <a:buChar char="•"/>
            </a:pPr>
            <a:r>
              <a:rPr lang="en-US" sz="3200" dirty="0">
                <a:solidFill>
                  <a:srgbClr val="000000"/>
                </a:solidFill>
                <a:latin typeface="Arial"/>
              </a:rPr>
              <a:t>3/5 Compromise</a:t>
            </a:r>
            <a:endParaRPr sz="2000" dirty="0"/>
          </a:p>
          <a:p>
            <a:pPr marL="914400" lvl="1" indent="-457200">
              <a:lnSpc>
                <a:spcPct val="93000"/>
              </a:lnSpc>
              <a:buSzPct val="45000"/>
              <a:buFont typeface="Arial"/>
              <a:buChar char="•"/>
            </a:pPr>
            <a:r>
              <a:rPr lang="en-US" sz="3200" dirty="0">
                <a:solidFill>
                  <a:srgbClr val="000000"/>
                </a:solidFill>
                <a:latin typeface="Arial"/>
              </a:rPr>
              <a:t>Reaction to the Embargo of 1807</a:t>
            </a:r>
            <a:endParaRP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 name="TextShape 1"/>
          <p:cNvSpPr txBox="1"/>
          <p:nvPr/>
        </p:nvSpPr>
        <p:spPr>
          <a:xfrm>
            <a:off x="529920" y="220680"/>
            <a:ext cx="9070920" cy="7516800"/>
          </a:xfrm>
          <a:prstGeom prst="rect">
            <a:avLst/>
          </a:prstGeom>
          <a:noFill/>
          <a:ln>
            <a:noFill/>
          </a:ln>
        </p:spPr>
        <p:txBody>
          <a:bodyPr lIns="0" tIns="38880" rIns="0" bIns="0" anchor="ctr"/>
          <a:lstStyle/>
          <a:p>
            <a:pPr marL="571500" indent="-571500">
              <a:lnSpc>
                <a:spcPct val="93000"/>
              </a:lnSpc>
              <a:buFont typeface="Arial"/>
              <a:buChar char="•"/>
            </a:pPr>
            <a:r>
              <a:rPr lang="en-US" sz="4000" dirty="0">
                <a:solidFill>
                  <a:srgbClr val="000000"/>
                </a:solidFill>
                <a:latin typeface="Arial"/>
              </a:rPr>
              <a:t>Beginning during the Era of Good Feelings,” the country would see the divergent forces of nationalism and sectionalism emerge.
Which force would win out (by 1860 at least)?
How did each of the following events increase either nationalist or sectionalist feelings (or both)?</a:t>
            </a:r>
            <a:r>
              <a:rPr lang="en-US" sz="4400" dirty="0">
                <a:solidFill>
                  <a:srgbClr val="000000"/>
                </a:solidFill>
                <a:latin typeface="Arial"/>
              </a:rPr>
              <a:t>
</a:t>
            </a:r>
            <a:endParaRP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 name="TextShape 2"/>
          <p:cNvSpPr txBox="1"/>
          <p:nvPr/>
        </p:nvSpPr>
        <p:spPr>
          <a:xfrm>
            <a:off x="502920" y="1051019"/>
            <a:ext cx="9070920" cy="5706901"/>
          </a:xfrm>
          <a:prstGeom prst="rect">
            <a:avLst/>
          </a:prstGeom>
          <a:noFill/>
          <a:ln>
            <a:noFill/>
          </a:ln>
        </p:spPr>
        <p:txBody>
          <a:bodyPr lIns="0" tIns="38880" rIns="0" bIns="0"/>
          <a:lstStyle/>
          <a:p>
            <a:pPr>
              <a:lnSpc>
                <a:spcPct val="93000"/>
              </a:lnSpc>
            </a:pPr>
            <a:endParaRPr dirty="0"/>
          </a:p>
          <a:p>
            <a:pPr marL="685800" indent="-685800">
              <a:lnSpc>
                <a:spcPct val="93000"/>
              </a:lnSpc>
              <a:buFont typeface="Arial"/>
              <a:buChar char="•"/>
            </a:pPr>
            <a:r>
              <a:rPr lang="en-US" sz="4800" dirty="0">
                <a:solidFill>
                  <a:srgbClr val="000000"/>
                </a:solidFill>
              </a:rPr>
              <a:t>Henry Clay's “American System”</a:t>
            </a:r>
            <a:endParaRPr lang="en-US" sz="4800" dirty="0" smtClean="0"/>
          </a:p>
          <a:p>
            <a:pPr marL="685800" indent="-685800">
              <a:lnSpc>
                <a:spcPct val="93000"/>
              </a:lnSpc>
              <a:buFont typeface="Arial"/>
              <a:buChar char="•"/>
            </a:pPr>
            <a:endParaRPr lang="en-US" sz="4800" dirty="0" smtClean="0">
              <a:solidFill>
                <a:srgbClr val="000000"/>
              </a:solidFill>
              <a:latin typeface="Arial"/>
            </a:endParaRPr>
          </a:p>
          <a:p>
            <a:pPr marL="685800" indent="-685800">
              <a:lnSpc>
                <a:spcPct val="93000"/>
              </a:lnSpc>
              <a:buFont typeface="Arial"/>
              <a:buChar char="•"/>
            </a:pPr>
            <a:r>
              <a:rPr lang="en-US" sz="4800" dirty="0" smtClean="0">
                <a:solidFill>
                  <a:srgbClr val="000000"/>
                </a:solidFill>
                <a:latin typeface="Arial"/>
              </a:rPr>
              <a:t>Internal </a:t>
            </a:r>
            <a:r>
              <a:rPr lang="en-US" sz="4800" dirty="0">
                <a:solidFill>
                  <a:srgbClr val="000000"/>
                </a:solidFill>
                <a:latin typeface="Arial"/>
              </a:rPr>
              <a:t>Improvements (like the National Road, Erie Canal, railroad development)</a:t>
            </a:r>
            <a:endParaRPr dirty="0"/>
          </a:p>
          <a:p>
            <a:pPr marL="285750" indent="-285750">
              <a:lnSpc>
                <a:spcPct val="93000"/>
              </a:lnSpc>
              <a:buFont typeface="Arial"/>
              <a:buChar char="•"/>
            </a:pPr>
            <a:endParaRPr lang="en-US" dirty="0" smtClean="0"/>
          </a:p>
          <a:p>
            <a:pPr>
              <a:lnSpc>
                <a:spcPct val="93000"/>
              </a:lnSpc>
            </a:pPr>
            <a:endParaRPr dirty="0"/>
          </a:p>
          <a:p>
            <a:pPr marL="685800" indent="-685800">
              <a:lnSpc>
                <a:spcPct val="93000"/>
              </a:lnSpc>
              <a:buFont typeface="Arial"/>
              <a:buChar char="•"/>
            </a:pPr>
            <a:r>
              <a:rPr lang="en-US" sz="4800" dirty="0">
                <a:solidFill>
                  <a:srgbClr val="000000"/>
                </a:solidFill>
                <a:latin typeface="Arial"/>
              </a:rPr>
              <a:t>Adams-</a:t>
            </a:r>
            <a:r>
              <a:rPr lang="en-US" sz="4800" dirty="0" err="1">
                <a:solidFill>
                  <a:srgbClr val="000000"/>
                </a:solidFill>
                <a:latin typeface="Arial"/>
              </a:rPr>
              <a:t>Onis</a:t>
            </a:r>
            <a:r>
              <a:rPr lang="en-US" sz="4800" dirty="0">
                <a:solidFill>
                  <a:srgbClr val="000000"/>
                </a:solidFill>
                <a:latin typeface="Arial"/>
              </a:rPr>
              <a:t> Treaty</a:t>
            </a:r>
            <a:endParaRPr dirty="0"/>
          </a:p>
          <a:p>
            <a:pPr marL="285750" indent="-285750">
              <a:lnSpc>
                <a:spcPct val="93000"/>
              </a:lnSpc>
              <a:buFont typeface="Arial"/>
              <a:buChar char="•"/>
            </a:pPr>
            <a:endParaRPr dirty="0"/>
          </a:p>
          <a:p>
            <a:pPr marL="285750" indent="-285750">
              <a:lnSpc>
                <a:spcPct val="93000"/>
              </a:lnSpc>
              <a:buFont typeface="Arial"/>
              <a:buChar char="•"/>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 name="TextShape 2"/>
          <p:cNvSpPr txBox="1"/>
          <p:nvPr/>
        </p:nvSpPr>
        <p:spPr>
          <a:xfrm>
            <a:off x="502920" y="613095"/>
            <a:ext cx="9070920" cy="6144825"/>
          </a:xfrm>
          <a:prstGeom prst="rect">
            <a:avLst/>
          </a:prstGeom>
          <a:noFill/>
          <a:ln>
            <a:noFill/>
          </a:ln>
        </p:spPr>
        <p:txBody>
          <a:bodyPr lIns="0" tIns="28080" rIns="0" bIns="0"/>
          <a:lstStyle/>
          <a:p>
            <a:pPr>
              <a:lnSpc>
                <a:spcPct val="93000"/>
              </a:lnSpc>
            </a:pPr>
            <a:endParaRPr dirty="0"/>
          </a:p>
          <a:p>
            <a:pPr marL="571500" indent="-571500">
              <a:lnSpc>
                <a:spcPct val="93000"/>
              </a:lnSpc>
              <a:buFont typeface="Arial"/>
              <a:buChar char="•"/>
            </a:pPr>
            <a:r>
              <a:rPr lang="en-US" sz="4000" dirty="0" smtClean="0">
                <a:solidFill>
                  <a:srgbClr val="000000"/>
                </a:solidFill>
              </a:rPr>
              <a:t>The </a:t>
            </a:r>
            <a:r>
              <a:rPr lang="en-US" sz="4000" dirty="0">
                <a:solidFill>
                  <a:srgbClr val="000000"/>
                </a:solidFill>
              </a:rPr>
              <a:t>Monroe </a:t>
            </a:r>
            <a:r>
              <a:rPr lang="en-US" sz="4000" dirty="0" smtClean="0">
                <a:solidFill>
                  <a:srgbClr val="000000"/>
                </a:solidFill>
              </a:rPr>
              <a:t>Doctrine</a:t>
            </a:r>
          </a:p>
          <a:p>
            <a:pPr marL="571500" indent="-571500">
              <a:lnSpc>
                <a:spcPct val="93000"/>
              </a:lnSpc>
              <a:buFont typeface="Arial"/>
              <a:buChar char="•"/>
            </a:pPr>
            <a:endParaRPr lang="en-US" sz="4000" dirty="0">
              <a:solidFill>
                <a:srgbClr val="000000"/>
              </a:solidFill>
            </a:endParaRPr>
          </a:p>
          <a:p>
            <a:pPr marL="571500" indent="-571500">
              <a:lnSpc>
                <a:spcPct val="93000"/>
              </a:lnSpc>
              <a:buFont typeface="Arial"/>
              <a:buChar char="•"/>
            </a:pPr>
            <a:r>
              <a:rPr lang="en-US" sz="4000" dirty="0" smtClean="0">
                <a:solidFill>
                  <a:srgbClr val="000000"/>
                </a:solidFill>
                <a:latin typeface="Arial"/>
              </a:rPr>
              <a:t>Development </a:t>
            </a:r>
            <a:r>
              <a:rPr lang="en-US" sz="4000" dirty="0">
                <a:solidFill>
                  <a:srgbClr val="000000"/>
                </a:solidFill>
                <a:latin typeface="Arial"/>
              </a:rPr>
              <a:t>of textile mills in Massachusetts (by the Boston Manufacturing Company, first in Waltham, then in Lowell</a:t>
            </a:r>
            <a:r>
              <a:rPr lang="en-US" sz="4000" dirty="0" smtClean="0">
                <a:solidFill>
                  <a:srgbClr val="000000"/>
                </a:solidFill>
                <a:latin typeface="Arial"/>
              </a:rPr>
              <a:t>)</a:t>
            </a:r>
            <a:endParaRPr sz="4000" dirty="0"/>
          </a:p>
          <a:p>
            <a:pPr>
              <a:lnSpc>
                <a:spcPct val="93000"/>
              </a:lnSpc>
            </a:pPr>
            <a:endParaRPr sz="4000" dirty="0"/>
          </a:p>
          <a:p>
            <a:pPr marL="571500" indent="-571500">
              <a:lnSpc>
                <a:spcPct val="93000"/>
              </a:lnSpc>
              <a:buFont typeface="Arial"/>
              <a:buChar char="•"/>
            </a:pPr>
            <a:r>
              <a:rPr lang="en-US" sz="4000" dirty="0">
                <a:solidFill>
                  <a:srgbClr val="000000"/>
                </a:solidFill>
                <a:latin typeface="Arial"/>
              </a:rPr>
              <a:t>Panic of 1819</a:t>
            </a:r>
            <a:endParaRPr sz="4000" dirty="0"/>
          </a:p>
          <a:p>
            <a:pPr marL="571500" indent="-571500">
              <a:lnSpc>
                <a:spcPct val="93000"/>
              </a:lnSpc>
              <a:buFont typeface="Arial"/>
              <a:buChar char="•"/>
            </a:pPr>
            <a:endParaRPr sz="4000" dirty="0"/>
          </a:p>
          <a:p>
            <a:pPr marL="571500" indent="-571500">
              <a:lnSpc>
                <a:spcPct val="93000"/>
              </a:lnSpc>
              <a:buFont typeface="Arial"/>
              <a:buChar char="•"/>
            </a:pPr>
            <a:r>
              <a:rPr lang="en-US" sz="4000" dirty="0">
                <a:solidFill>
                  <a:srgbClr val="000000"/>
                </a:solidFill>
                <a:latin typeface="Arial"/>
              </a:rPr>
              <a:t>Widespread use of Eli Whitney's Cotton Gin</a:t>
            </a:r>
            <a:endParaRPr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 name="TextShape 2"/>
          <p:cNvSpPr txBox="1"/>
          <p:nvPr/>
        </p:nvSpPr>
        <p:spPr>
          <a:xfrm>
            <a:off x="502920" y="717300"/>
            <a:ext cx="9070920" cy="6472393"/>
          </a:xfrm>
          <a:prstGeom prst="rect">
            <a:avLst/>
          </a:prstGeom>
          <a:noFill/>
          <a:ln>
            <a:noFill/>
          </a:ln>
        </p:spPr>
        <p:txBody>
          <a:bodyPr lIns="0" tIns="47520" rIns="0" bIns="0"/>
          <a:lstStyle/>
          <a:p>
            <a:pPr>
              <a:lnSpc>
                <a:spcPct val="93000"/>
              </a:lnSpc>
            </a:pPr>
            <a:endParaRPr dirty="0"/>
          </a:p>
          <a:p>
            <a:pPr marL="685800" indent="-685800">
              <a:lnSpc>
                <a:spcPct val="93000"/>
              </a:lnSpc>
              <a:buFont typeface="Arial"/>
              <a:buChar char="•"/>
            </a:pPr>
            <a:r>
              <a:rPr lang="en-US" sz="4800" dirty="0">
                <a:solidFill>
                  <a:srgbClr val="000000"/>
                </a:solidFill>
              </a:rPr>
              <a:t>Expansion of the U.S. Postal Service</a:t>
            </a:r>
            <a:endParaRPr lang="en-US" sz="4800" dirty="0" smtClean="0"/>
          </a:p>
          <a:p>
            <a:pPr marL="685800" indent="-685800">
              <a:lnSpc>
                <a:spcPct val="93000"/>
              </a:lnSpc>
              <a:buFont typeface="Arial"/>
              <a:buChar char="•"/>
            </a:pPr>
            <a:endParaRPr lang="en-US" sz="4800" dirty="0" smtClean="0">
              <a:solidFill>
                <a:srgbClr val="000000"/>
              </a:solidFill>
              <a:latin typeface="Arial"/>
            </a:endParaRPr>
          </a:p>
          <a:p>
            <a:pPr marL="685800" indent="-685800">
              <a:lnSpc>
                <a:spcPct val="93000"/>
              </a:lnSpc>
              <a:buFont typeface="Arial"/>
              <a:buChar char="•"/>
            </a:pPr>
            <a:r>
              <a:rPr lang="en-US" sz="4800" dirty="0" smtClean="0">
                <a:solidFill>
                  <a:srgbClr val="000000"/>
                </a:solidFill>
                <a:latin typeface="Arial"/>
              </a:rPr>
              <a:t>Missouri Compromise</a:t>
            </a:r>
          </a:p>
          <a:p>
            <a:pPr marL="285750" indent="-285750">
              <a:lnSpc>
                <a:spcPct val="93000"/>
              </a:lnSpc>
              <a:buFont typeface="Arial"/>
              <a:buChar char="•"/>
            </a:pPr>
            <a:endParaRPr sz="1600" dirty="0"/>
          </a:p>
          <a:p>
            <a:pPr marL="285750" indent="-285750">
              <a:lnSpc>
                <a:spcPct val="93000"/>
              </a:lnSpc>
              <a:buFont typeface="Arial"/>
              <a:buChar char="•"/>
            </a:pPr>
            <a:endParaRPr lang="en-US" sz="1600" dirty="0" smtClean="0"/>
          </a:p>
          <a:p>
            <a:pPr>
              <a:lnSpc>
                <a:spcPct val="93000"/>
              </a:lnSpc>
            </a:pPr>
            <a:endParaRPr sz="1600" dirty="0"/>
          </a:p>
          <a:p>
            <a:pPr marL="685800" indent="-685800">
              <a:lnSpc>
                <a:spcPct val="93000"/>
              </a:lnSpc>
              <a:buFont typeface="Arial"/>
              <a:buChar char="•"/>
            </a:pPr>
            <a:r>
              <a:rPr lang="en-US" sz="4800" dirty="0">
                <a:solidFill>
                  <a:srgbClr val="000000"/>
                </a:solidFill>
                <a:latin typeface="Arial"/>
              </a:rPr>
              <a:t>Indian </a:t>
            </a:r>
            <a:r>
              <a:rPr lang="en-US" sz="4800">
                <a:solidFill>
                  <a:srgbClr val="000000"/>
                </a:solidFill>
                <a:latin typeface="Arial"/>
              </a:rPr>
              <a:t>Removal </a:t>
            </a:r>
            <a:r>
              <a:rPr lang="en-US" sz="4800" smtClean="0">
                <a:solidFill>
                  <a:srgbClr val="000000"/>
                </a:solidFill>
                <a:latin typeface="Arial"/>
              </a:rPr>
              <a:t>Policies</a:t>
            </a:r>
          </a:p>
          <a:p>
            <a:pPr>
              <a:lnSpc>
                <a:spcPct val="93000"/>
              </a:lnSpc>
            </a:pPr>
            <a:endParaRPr lang="en-US" sz="4800" dirty="0" smtClean="0">
              <a:solidFill>
                <a:srgbClr val="000000"/>
              </a:solidFill>
              <a:latin typeface="Arial"/>
            </a:endParaRPr>
          </a:p>
          <a:p>
            <a:pPr marL="685800" lvl="0" indent="-685800">
              <a:lnSpc>
                <a:spcPct val="93000"/>
              </a:lnSpc>
              <a:buFont typeface="Arial"/>
              <a:buChar char="•"/>
            </a:pPr>
            <a:r>
              <a:rPr lang="en-US" sz="4800" i="1" dirty="0"/>
              <a:t>McCulloch v. Maryland </a:t>
            </a:r>
            <a:r>
              <a:rPr lang="en-US" sz="4800" dirty="0"/>
              <a:t>(1819)</a:t>
            </a:r>
          </a:p>
          <a:p>
            <a:pPr marL="685800" indent="-685800">
              <a:lnSpc>
                <a:spcPct val="93000"/>
              </a:lnSpc>
              <a:buFont typeface="Arial"/>
              <a:buChar char="•"/>
            </a:pPr>
            <a:endParaRPr lang="en-US" sz="5400" dirty="0" smtClean="0">
              <a:solidFill>
                <a:srgbClr val="000000"/>
              </a:solidFill>
              <a:latin typeface="Arial"/>
            </a:endParaRPr>
          </a:p>
          <a:p>
            <a:pPr marL="685800" indent="-685800">
              <a:lnSpc>
                <a:spcPct val="93000"/>
              </a:lnSpc>
              <a:buFont typeface="Arial"/>
              <a:buChar char="•"/>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567</TotalTime>
  <Words>326</Words>
  <Application>Microsoft Macintosh PowerPoint</Application>
  <PresentationFormat>Custom</PresentationFormat>
  <Paragraphs>55</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DejaVu Sans</vt:lpstr>
      <vt:lpstr>Arial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6</cp:revision>
  <dcterms:modified xsi:type="dcterms:W3CDTF">2018-06-07T12:43:09Z</dcterms:modified>
</cp:coreProperties>
</file>